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1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5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5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5944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49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4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56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30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3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8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7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2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4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2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9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1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9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1C3DC2A-42A5-40F5-8371-ACD44EE4BE53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7EA06-4FF0-4833-AD2E-05B8BB72F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09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"/>
            <a:ext cx="11268385" cy="532262"/>
          </a:xfrm>
        </p:spPr>
        <p:txBody>
          <a:bodyPr/>
          <a:lstStyle/>
          <a:p>
            <a:pPr algn="r"/>
            <a:r>
              <a:rPr lang="fa-IR" dirty="0" smtClean="0"/>
              <a:t>علائم خطر بارداری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2263"/>
            <a:ext cx="11914496" cy="6864824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خونریزی یا لکه بینی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درد قفسه سینه،تنگی نفس،تپش قلب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ضعف و سرگیجه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رنگ پریدگی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سردرد،تاری دید                       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کاهش یا نداشتن حرکت جنین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آبریزش یا خیس شدن ناگهانی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درد شکم و ورم یک طرفه ساق و ران پا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درد شکم و پهلوها و یا درد سر دل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سوزش یا درد هنگام ادرار کردن                                                                                                            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استفراغ شدید و مداوم یا خونی                                                                                                    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تب و لرز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عفونت،آبسه و درد شدید دندان                                                  ببی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/>
              <a:t>ورم دست و صورت،افزایش وزن ناگهانی(یک کیلو گرم یا بیشتر در هفته)                 بیمارستان امام حسن مجتبی(ع) داراب</a:t>
            </a:r>
          </a:p>
          <a:p>
            <a:pPr marL="0" indent="0" algn="r" rtl="1">
              <a:buNone/>
            </a:pPr>
            <a:r>
              <a:rPr lang="fa-IR" dirty="0" smtClean="0"/>
              <a:t>                                                                                                                             واحد آموزش سلامت</a:t>
            </a:r>
          </a:p>
          <a:p>
            <a:pPr algn="r" rt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977720" cy="6086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303" y="8529"/>
            <a:ext cx="1076325" cy="7489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490" y="8529"/>
            <a:ext cx="1187355" cy="74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53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92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Times New Roman</vt:lpstr>
      <vt:lpstr>Wingdings</vt:lpstr>
      <vt:lpstr>Wingdings 3</vt:lpstr>
      <vt:lpstr>Ion</vt:lpstr>
      <vt:lpstr>علائم خطر بارداری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Farsanovin</dc:creator>
  <cp:lastModifiedBy>Farsanovin</cp:lastModifiedBy>
  <cp:revision>7</cp:revision>
  <dcterms:created xsi:type="dcterms:W3CDTF">2022-02-09T08:46:18Z</dcterms:created>
  <dcterms:modified xsi:type="dcterms:W3CDTF">2022-02-09T10:06:03Z</dcterms:modified>
</cp:coreProperties>
</file>